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sldIdLst>
    <p:sldId id="257" r:id="rId6"/>
    <p:sldId id="261" r:id="rId7"/>
    <p:sldId id="258" r:id="rId8"/>
    <p:sldId id="259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232F"/>
    <a:srgbClr val="029346"/>
    <a:srgbClr val="192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1ECCF8-5A16-1AD5-B5EF-AA4496E69CBB}" v="2" dt="2026-02-13T20:11:51.0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18"/>
    <p:restoredTop sz="94694"/>
  </p:normalViewPr>
  <p:slideViewPr>
    <p:cSldViewPr snapToGrid="0">
      <p:cViewPr varScale="1">
        <p:scale>
          <a:sx n="59" d="100"/>
          <a:sy n="59" d="100"/>
        </p:scale>
        <p:origin x="13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microsoft.com/office/2015/10/relationships/revisionInfo" Target="revisionInfo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60D93-416B-8E39-D65A-5A9DC38394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DED644-DECD-E779-B12B-A922C5463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8687F-CE5F-00B4-F1D4-2B752288E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B19B-D248-3447-8EF8-693F91CE83BE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26FB4-B76A-F7BE-B823-DF0884668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F3953-1F26-B003-AB55-7D6AEBFCA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6489-A015-5547-8E5B-C907E1934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08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7DC7F-DE46-7B29-9024-0E6B5C284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96E72-B1A9-533D-DDFA-BD0B3917B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1613A-0DFB-4F32-7CE1-C350F4AF1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B19B-D248-3447-8EF8-693F91CE83BE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ADDB7-4986-8EA5-42B8-FB48EA297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D028B-CF54-15A6-195A-CF3B374D5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6489-A015-5547-8E5B-C907E1934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63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8A7709-C571-A507-76EB-C0EB39073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A2484C-5CE1-3590-44C9-6E6C974DF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D1444-FB14-1A90-8BD4-3298B3F6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B19B-D248-3447-8EF8-693F91CE83BE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A9217-7874-E6C2-14C2-FA4E2082A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681C2-6713-DDD3-7F3C-7855ACA7E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6489-A015-5547-8E5B-C907E1934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01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0A976-E7AA-553C-7A89-6D29C67F4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A3BC7-F5C7-B068-0BED-33672DA6B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46082-8664-E1A9-C2FD-9C7DE2674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B19B-D248-3447-8EF8-693F91CE83BE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3FB12-AF11-681B-B3A3-55FD58B6E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34ABF-D988-E86A-72BA-58BB39A72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6489-A015-5547-8E5B-C907E1934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1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A63B4-129A-CACB-A56D-C23A0BAF0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A9E03-2902-74F5-636D-C9E778617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8EA77-519B-22D7-A0F2-2856502B2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B19B-D248-3447-8EF8-693F91CE83BE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01EE0-6213-8ADF-4963-1CAEF97A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2855E-A5E0-71CB-A2F5-FCA706328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6489-A015-5547-8E5B-C907E1934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6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E471F-0094-97BA-39E0-2BBD2034C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DCC77-DD94-AF53-5B8C-90C525350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10CB8D-1FD9-7E4C-1606-A1F3DE1D1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854C4D-CC77-9D48-7EA9-6AD4CD87D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B19B-D248-3447-8EF8-693F91CE83BE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5F7C4-6563-2C76-DFB3-A972F319D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765AD8-8D8D-0550-306F-F4DE8163D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6489-A015-5547-8E5B-C907E1934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81342-7FBE-8948-DD79-8961B1724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05A99-B5F4-71A7-EF1B-392615867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C2ED8-787F-2167-38BA-53EAA9E91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E509A9-4546-FB3F-60F6-2D192378C4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170B1D-F8F2-E7FF-DF8C-642456FA6A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22D567-C446-291E-DD22-109B3F266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B19B-D248-3447-8EF8-693F91CE83BE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229064-4DF6-93DA-F004-89795C7A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342966-45FC-0FBE-A741-3DFEED7C5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6489-A015-5547-8E5B-C907E1934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86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92620-04DF-C662-B1D1-1314BB3E6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73FA20-B4FA-8663-2522-9AC164B2F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B19B-D248-3447-8EF8-693F91CE83BE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CE2DA-5E35-A083-C99D-0FF48AE12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121A16-0A97-CDF9-FBDF-2B8DA8FAD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6489-A015-5547-8E5B-C907E1934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93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A7E9D7-63FA-C071-F60B-5ED467EB0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B19B-D248-3447-8EF8-693F91CE83BE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95E382-CE57-A98A-21A9-F1D2D2875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90EF8-2175-D727-0973-E7614F22A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6489-A015-5547-8E5B-C907E1934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10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5AB08-FF00-6CCA-CF3A-7CE89179E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F8174-07E2-9B33-0BB1-A3BF0D127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56FA3-0886-AC0A-2590-2C9760B5C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F00F5-D221-ADEE-56F5-23C2AC09D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B19B-D248-3447-8EF8-693F91CE83BE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18775-2B38-0327-98C8-42606F74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3A55-E0C8-840B-B007-C6DFCFC1E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6489-A015-5547-8E5B-C907E1934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34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A2E97-F33C-CB5C-0106-A5599B899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9A117-4BF6-AFF2-8E23-75582F62E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EDAC4B-A896-682D-06FC-6619229BE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65E1E6-5F71-1D05-127D-0C60FC8C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B19B-D248-3447-8EF8-693F91CE83BE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38A301-8BB0-A744-43D6-F8B42F97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9E342-A71D-BFF8-14CF-9CD64359F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76489-A015-5547-8E5B-C907E1934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88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95D490-48EF-98E9-02AE-CD9186C8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5E6FA-84D4-2386-C04C-834AEEE8B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48A09-CA2B-0D89-EBD6-6FE52BEDE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E6B19B-D248-3447-8EF8-693F91CE83BE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FD03B-1BF3-C60F-E7C6-9EA53FBFB1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71D8D-624D-74C8-CE43-C3A3D4D76F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476489-A015-5547-8E5B-C907E1934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8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with a monument and flags&#10;&#10;AI-generated content may be incorrect.">
            <a:extLst>
              <a:ext uri="{FF2B5EF4-FFF2-40B4-BE49-F238E27FC236}">
                <a16:creationId xmlns:a16="http://schemas.microsoft.com/office/drawing/2014/main" id="{413203FB-EB26-7ED9-A39D-EE6A18B1D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42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78959-1249-02A7-324F-7C42B944A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752789-BFF0-5E24-07B4-8E4EB6FED2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6600" y="1616385"/>
            <a:ext cx="3625230" cy="36252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C4E8F5-C05B-EAE7-FF92-E0EC187FF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365125"/>
            <a:ext cx="780415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C33AB3-2FB5-9139-8EB5-1CE1A71CC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200" y="1825624"/>
            <a:ext cx="7804150" cy="48037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011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3FA596-E68C-88B5-1DD2-EA80504B2C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5510397"/>
            <a:ext cx="12192000" cy="134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CA66A9-3A3B-7673-EC08-6BEBE1EF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898" y="365125"/>
            <a:ext cx="8823628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F588F-5554-F9CC-97A1-71E9981CC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6898" y="1825626"/>
            <a:ext cx="8823628" cy="363391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734023-BCF5-21C8-78AC-75D786BDA3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7984" y="204939"/>
            <a:ext cx="2603065" cy="215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2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135ED-C4A9-944F-1623-82A17C49E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C4B92-F630-7949-2DC9-FA4300C35B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5510397"/>
            <a:ext cx="12192000" cy="134760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A05F915-5002-5304-1E43-9AB7C86E1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898" y="365125"/>
            <a:ext cx="8823628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9C8B94-17F9-B394-CDD4-986CF70F4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6898" y="1825626"/>
            <a:ext cx="8823628" cy="363391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3A6322-6496-1025-6D6E-CED9F77231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7984" y="204939"/>
            <a:ext cx="2603065" cy="215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34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19498-5042-27A5-B48A-A4852582F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nner with a city skyline and a checkered flag&#10;&#10;AI-generated content may be incorrect.">
            <a:extLst>
              <a:ext uri="{FF2B5EF4-FFF2-40B4-BE49-F238E27FC236}">
                <a16:creationId xmlns:a16="http://schemas.microsoft.com/office/drawing/2014/main" id="{1202B169-9A38-1D8C-A701-937B0BA3C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AF489C6-F2DD-DC2B-82C1-735998310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5582" y="2103437"/>
            <a:ext cx="6814617" cy="1325563"/>
          </a:xfrm>
        </p:spPr>
        <p:txBody>
          <a:bodyPr>
            <a:normAutofit/>
          </a:bodyPr>
          <a:lstStyle/>
          <a:p>
            <a:pPr algn="r"/>
            <a:r>
              <a:rPr lang="en-US" sz="5400" b="1" dirty="0">
                <a:solidFill>
                  <a:srgbClr val="78232F"/>
                </a:solidFill>
              </a:rPr>
              <a:t>SPEAKER</a:t>
            </a:r>
          </a:p>
        </p:txBody>
      </p:sp>
    </p:spTree>
    <p:extLst>
      <p:ext uri="{BB962C8B-B14F-4D97-AF65-F5344CB8AC3E}">
        <p14:creationId xmlns:p14="http://schemas.microsoft.com/office/powerpoint/2010/main" val="1946892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83ddff2-9b2b-4368-b8cd-378ac60c41e5">AQU3VKAFUFY6-2027484019-894064</_dlc_DocId>
    <_dlc_DocIdUrl xmlns="483ddff2-9b2b-4368-b8cd-378ac60c41e5">
      <Url>https://amr.sharepoint.com/sites/amrfiles/_layouts/15/DocIdRedir.aspx?ID=AQU3VKAFUFY6-2027484019-894064</Url>
      <Description>AQU3VKAFUFY6-2027484019-894064</Description>
    </_dlc_DocIdUrl>
    <TaxCatchAll xmlns="483ddff2-9b2b-4368-b8cd-378ac60c41e5" xsi:nil="true"/>
    <lcf76f155ced4ddcb4097134ff3c332f xmlns="2806535e-7ac9-4681-931d-eae1e470afd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5356F4572DA4BB020FBD7BC2DEB8E" ma:contentTypeVersion="18" ma:contentTypeDescription="Create a new document." ma:contentTypeScope="" ma:versionID="e8b44d3a831b608bc76adfe35a5e1c35">
  <xsd:schema xmlns:xsd="http://www.w3.org/2001/XMLSchema" xmlns:xs="http://www.w3.org/2001/XMLSchema" xmlns:p="http://schemas.microsoft.com/office/2006/metadata/properties" xmlns:ns2="483ddff2-9b2b-4368-b8cd-378ac60c41e5" xmlns:ns3="2806535e-7ac9-4681-931d-eae1e470afd3" targetNamespace="http://schemas.microsoft.com/office/2006/metadata/properties" ma:root="true" ma:fieldsID="f101bce46da3ffd3781ebdf88ac8689f" ns2:_="" ns3:_="">
    <xsd:import namespace="483ddff2-9b2b-4368-b8cd-378ac60c41e5"/>
    <xsd:import namespace="2806535e-7ac9-4681-931d-eae1e470afd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3ddff2-9b2b-4368-b8cd-378ac60c41e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39be6f66-3e0c-428f-969d-6094a384d721}" ma:internalName="TaxCatchAll" ma:showField="CatchAllData" ma:web="483ddff2-9b2b-4368-b8cd-378ac60c41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06535e-7ac9-4681-931d-eae1e470af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982455f3-2cb7-495f-aa72-87a21e17d25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DE87B7-7FD1-4265-82A6-AB248825BA0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D2E8A025-5E92-4834-BD2D-D983E2D6E865}">
  <ds:schemaRefs>
    <ds:schemaRef ds:uri="http://www.w3.org/XML/1998/namespace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483ddff2-9b2b-4368-b8cd-378ac60c41e5"/>
    <ds:schemaRef ds:uri="http://schemas.microsoft.com/office/infopath/2007/PartnerControls"/>
    <ds:schemaRef ds:uri="http://schemas.openxmlformats.org/package/2006/metadata/core-properties"/>
    <ds:schemaRef ds:uri="1b025fb2-31e4-4d82-b6d1-257967269871"/>
    <ds:schemaRef ds:uri="http://schemas.microsoft.com/office/2006/metadata/properties"/>
    <ds:schemaRef ds:uri="92e59a20-5218-4492-927d-8c27d1e5c951"/>
    <ds:schemaRef ds:uri="e6b8079a-c1cf-460c-af46-b0b5db92dc45"/>
    <ds:schemaRef ds:uri="2806535e-7ac9-4681-931d-eae1e470afd3"/>
  </ds:schemaRefs>
</ds:datastoreItem>
</file>

<file path=customXml/itemProps3.xml><?xml version="1.0" encoding="utf-8"?>
<ds:datastoreItem xmlns:ds="http://schemas.openxmlformats.org/officeDocument/2006/customXml" ds:itemID="{8DFD781B-03ED-4BFB-96A0-20BF203061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3ddff2-9b2b-4368-b8cd-378ac60c41e5"/>
    <ds:schemaRef ds:uri="2806535e-7ac9-4681-931d-eae1e470af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1DE4765-A116-44D5-9959-DB4DB877F30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</Words>
  <Application>Microsoft Office PowerPoint</Application>
  <PresentationFormat>Widescreen</PresentationFormat>
  <Paragraphs>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SPEAKER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Evans</dc:creator>
  <cp:lastModifiedBy>Lauren Myers</cp:lastModifiedBy>
  <cp:revision>7</cp:revision>
  <dcterms:created xsi:type="dcterms:W3CDTF">2025-08-14T17:24:08Z</dcterms:created>
  <dcterms:modified xsi:type="dcterms:W3CDTF">2026-05-05T19:40:40Z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eb405164-43d0-4a5f-9b81-9ef87ccf8a3b</vt:lpwstr>
  </property>
  <property fmtid="{D5CDD505-2E9C-101B-9397-08002B2CF9AE}" pid="3" name="ContentTypeId">
    <vt:lpwstr>0x010100DDD5356F4572DA4BB020FBD7BC2DEB8E</vt:lpwstr>
  </property>
  <property fmtid="{D5CDD505-2E9C-101B-9397-08002B2CF9AE}" pid="4" name="MediaServiceImageTags">
    <vt:lpwstr/>
  </property>
</Properties>
</file>