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5"/>
    <p:sldMasterId id="2147483684" r:id="rId6"/>
    <p:sldMasterId id="2147483686" r:id="rId7"/>
    <p:sldMasterId id="2147483688" r:id="rId8"/>
  </p:sldMasterIdLst>
  <p:handoutMasterIdLst>
    <p:handoutMasterId r:id="rId12"/>
  </p:handoutMasterIdLst>
  <p:sldIdLst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7F6E"/>
    <a:srgbClr val="FFD3B0"/>
    <a:srgbClr val="F46F1E"/>
    <a:srgbClr val="192857"/>
    <a:srgbClr val="FC9F5D"/>
    <a:srgbClr val="FFD670"/>
    <a:srgbClr val="252629"/>
    <a:srgbClr val="7A22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2B47F1-5AE8-4DC2-94BF-AB598C8E533B}" v="16" dt="2025-02-07T14:22:23.9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1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93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3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2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9574438-8B36-4EE3-AD42-A9B6F9EA1A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721930-80B9-4184-B5A0-457D111ED8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7466B0-FD92-439C-8993-3DDCE782886E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C544DB-BC28-4CFB-9362-0ACC3A9C8F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1DD4E6-E94B-46B5-9C86-B4172D5C797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DDA7F4-0AB8-4699-B418-5085A137C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1252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49F39-FDB7-4121-9C5E-93DAA47E1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276"/>
            <a:ext cx="10515600" cy="1272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7A222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DB46B-B8B7-46F0-9E3F-C2A6D10813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3486"/>
            <a:ext cx="10515600" cy="36500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1768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49F39-FDB7-4121-9C5E-93DAA47E1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276"/>
            <a:ext cx="10515600" cy="1272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7A222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DB46B-B8B7-46F0-9E3F-C2A6D10813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3486"/>
            <a:ext cx="10515600" cy="36500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1588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49F39-FDB7-4121-9C5E-93DAA47E1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276"/>
            <a:ext cx="10515600" cy="1272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7A222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DB46B-B8B7-46F0-9E3F-C2A6D10813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3486"/>
            <a:ext cx="10515600" cy="36500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80025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49F39-FDB7-4121-9C5E-93DAA47E1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276"/>
            <a:ext cx="10515600" cy="1272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7A222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DB46B-B8B7-46F0-9E3F-C2A6D10813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3486"/>
            <a:ext cx="10515600" cy="36500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2438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trees in a forest&#10;&#10;Description automatically generated">
            <a:extLst>
              <a:ext uri="{FF2B5EF4-FFF2-40B4-BE49-F238E27FC236}">
                <a16:creationId xmlns:a16="http://schemas.microsoft.com/office/drawing/2014/main" id="{8A187C35-85D8-E5E5-338C-C565D16F27B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" name="Picture 1" descr="A logo for a workshop&#10;&#10;Description automatically generated">
            <a:extLst>
              <a:ext uri="{FF2B5EF4-FFF2-40B4-BE49-F238E27FC236}">
                <a16:creationId xmlns:a16="http://schemas.microsoft.com/office/drawing/2014/main" id="{D0DCBA75-0220-FF7D-E656-CADEBD12507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45492">
            <a:off x="-54535" y="3672742"/>
            <a:ext cx="3302280" cy="3302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521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group of trees in a forest&#10;&#10;Description automatically generated">
            <a:extLst>
              <a:ext uri="{FF2B5EF4-FFF2-40B4-BE49-F238E27FC236}">
                <a16:creationId xmlns:a16="http://schemas.microsoft.com/office/drawing/2014/main" id="{BFE344B3-F5F1-F5DD-01D7-ABDA8DB6094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3" name="Picture 12" descr="A logo for a workshop&#10;&#10;Description automatically generated">
            <a:extLst>
              <a:ext uri="{FF2B5EF4-FFF2-40B4-BE49-F238E27FC236}">
                <a16:creationId xmlns:a16="http://schemas.microsoft.com/office/drawing/2014/main" id="{7DF0ACB5-E743-5A8D-5499-0E81B2B667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08360">
            <a:off x="7436376" y="1050325"/>
            <a:ext cx="5085789" cy="5085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595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artoon of a ski lift&#10;&#10;Description automatically generated">
            <a:extLst>
              <a:ext uri="{FF2B5EF4-FFF2-40B4-BE49-F238E27FC236}">
                <a16:creationId xmlns:a16="http://schemas.microsoft.com/office/drawing/2014/main" id="{35F73B26-527F-CFC3-2489-C24617F0265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4" name="Picture 13" descr="A black background with text&#10;&#10;Description automatically generated">
            <a:extLst>
              <a:ext uri="{FF2B5EF4-FFF2-40B4-BE49-F238E27FC236}">
                <a16:creationId xmlns:a16="http://schemas.microsoft.com/office/drawing/2014/main" id="{776AA4E4-6B3F-27A2-FABD-A173273D04F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680" y="4362743"/>
            <a:ext cx="5497992" cy="225430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C989AD40-016A-BD3C-0256-9C048105E091}"/>
              </a:ext>
            </a:extLst>
          </p:cNvPr>
          <p:cNvSpPr txBox="1"/>
          <p:nvPr userDrawn="1"/>
        </p:nvSpPr>
        <p:spPr>
          <a:xfrm>
            <a:off x="8081454" y="6189990"/>
            <a:ext cx="28286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D3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15-18, 2025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15DB162-3732-819E-3CEF-64E784F7D3AE}"/>
              </a:ext>
            </a:extLst>
          </p:cNvPr>
          <p:cNvSpPr txBox="1"/>
          <p:nvPr userDrawn="1"/>
        </p:nvSpPr>
        <p:spPr>
          <a:xfrm>
            <a:off x="6882064" y="5883242"/>
            <a:ext cx="5227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rgbClr val="FE7F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DEER VALLEY RESORT | PARK CITY, UT</a:t>
            </a:r>
          </a:p>
        </p:txBody>
      </p:sp>
    </p:spTree>
    <p:extLst>
      <p:ext uri="{BB962C8B-B14F-4D97-AF65-F5344CB8AC3E}">
        <p14:creationId xmlns:p14="http://schemas.microsoft.com/office/powerpoint/2010/main" val="1655166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group of trees in a forest&#10;&#10;Description automatically generated">
            <a:extLst>
              <a:ext uri="{FF2B5EF4-FFF2-40B4-BE49-F238E27FC236}">
                <a16:creationId xmlns:a16="http://schemas.microsoft.com/office/drawing/2014/main" id="{1C9C5E7F-51E9-47B4-1C5C-EEBB4C44A96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059900C-FD05-6A08-EE9E-028A124EAFAC}"/>
              </a:ext>
            </a:extLst>
          </p:cNvPr>
          <p:cNvSpPr txBox="1"/>
          <p:nvPr userDrawn="1"/>
        </p:nvSpPr>
        <p:spPr>
          <a:xfrm>
            <a:off x="8163956" y="5495596"/>
            <a:ext cx="28286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D3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15-18, 2025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18897B-C6C0-15D2-6873-A064DC875CC8}"/>
              </a:ext>
            </a:extLst>
          </p:cNvPr>
          <p:cNvSpPr txBox="1"/>
          <p:nvPr userDrawn="1"/>
        </p:nvSpPr>
        <p:spPr>
          <a:xfrm>
            <a:off x="6964566" y="5188848"/>
            <a:ext cx="5227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rgbClr val="FE7F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DEER VALLEY RESORT | PARK CITY, UT</a:t>
            </a:r>
          </a:p>
        </p:txBody>
      </p:sp>
      <p:pic>
        <p:nvPicPr>
          <p:cNvPr id="10" name="Picture 9" descr="A black background with text&#10;&#10;Description automatically generated">
            <a:extLst>
              <a:ext uri="{FF2B5EF4-FFF2-40B4-BE49-F238E27FC236}">
                <a16:creationId xmlns:a16="http://schemas.microsoft.com/office/drawing/2014/main" id="{2F4F3463-EAF2-BEA1-61BE-9EE8B21A90B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293" y="339082"/>
            <a:ext cx="3607316" cy="1479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157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A2809E2-E974-102B-336A-D842D4CC4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5134"/>
            <a:ext cx="10515600" cy="1272209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rgbClr val="FE7F6E"/>
                </a:solidFill>
              </a:rPr>
              <a:t>SPEAKER</a:t>
            </a:r>
            <a:endParaRPr lang="en-US" dirty="0">
              <a:solidFill>
                <a:srgbClr val="FE7F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324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0155358-1546-0326-21BC-3A16E5EC5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635" y="206255"/>
            <a:ext cx="11221720" cy="196630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TITLE OF TALK</a:t>
            </a:r>
          </a:p>
        </p:txBody>
      </p:sp>
    </p:spTree>
    <p:extLst>
      <p:ext uri="{BB962C8B-B14F-4D97-AF65-F5344CB8AC3E}">
        <p14:creationId xmlns:p14="http://schemas.microsoft.com/office/powerpoint/2010/main" val="386392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AC1DB77-3110-A7E3-A9CA-2954B47C6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1316" y="2159700"/>
            <a:ext cx="8892483" cy="791342"/>
          </a:xfrm>
        </p:spPr>
        <p:txBody>
          <a:bodyPr/>
          <a:lstStyle/>
          <a:p>
            <a:endParaRPr lang="en-US" dirty="0">
              <a:solidFill>
                <a:srgbClr val="FE7F6E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EAC1B-1EC7-0E11-9581-865D66D68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1316" y="3143117"/>
            <a:ext cx="8892483" cy="227039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073899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5356F4572DA4BB020FBD7BC2DEB8E" ma:contentTypeVersion="18" ma:contentTypeDescription="Create a new document." ma:contentTypeScope="" ma:versionID="0758502c8d0ba6f78f14ac0262a43c21">
  <xsd:schema xmlns:xsd="http://www.w3.org/2001/XMLSchema" xmlns:xs="http://www.w3.org/2001/XMLSchema" xmlns:p="http://schemas.microsoft.com/office/2006/metadata/properties" xmlns:ns2="483ddff2-9b2b-4368-b8cd-378ac60c41e5" xmlns:ns3="2806535e-7ac9-4681-931d-eae1e470afd3" targetNamespace="http://schemas.microsoft.com/office/2006/metadata/properties" ma:root="true" ma:fieldsID="2d8096c2a1c82ab54747ad971a59ac59" ns2:_="" ns3:_="">
    <xsd:import namespace="483ddff2-9b2b-4368-b8cd-378ac60c41e5"/>
    <xsd:import namespace="2806535e-7ac9-4681-931d-eae1e470afd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3ddff2-9b2b-4368-b8cd-378ac60c41e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39be6f66-3e0c-428f-969d-6094a384d721}" ma:internalName="TaxCatchAll" ma:showField="CatchAllData" ma:web="483ddff2-9b2b-4368-b8cd-378ac60c41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6535e-7ac9-4681-931d-eae1e470af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982455f3-2cb7-495f-aa72-87a21e17d25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83ddff2-9b2b-4368-b8cd-378ac60c41e5">AQU3VKAFUFY6-2027484019-892992</_dlc_DocId>
    <_dlc_DocIdUrl xmlns="483ddff2-9b2b-4368-b8cd-378ac60c41e5">
      <Url>https://amr.sharepoint.com/sites/amrfiles/_layouts/15/DocIdRedir.aspx?ID=AQU3VKAFUFY6-2027484019-892992</Url>
      <Description>AQU3VKAFUFY6-2027484019-892992</Description>
    </_dlc_DocIdUrl>
    <TaxCatchAll xmlns="483ddff2-9b2b-4368-b8cd-378ac60c41e5" xsi:nil="true"/>
    <lcf76f155ced4ddcb4097134ff3c332f xmlns="2806535e-7ac9-4681-931d-eae1e470afd3">
      <Terms xmlns="http://schemas.microsoft.com/office/infopath/2007/PartnerControls"/>
    </lcf76f155ced4ddcb4097134ff3c332f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4A88002-87A8-4371-8DDF-AA98A8687968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014317E2-675A-4BBD-8F1A-7452F57C2B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3ddff2-9b2b-4368-b8cd-378ac60c41e5"/>
    <ds:schemaRef ds:uri="2806535e-7ac9-4681-931d-eae1e470af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0DC8D3-130D-4116-AECA-0D79227EA44F}">
  <ds:schemaRefs>
    <ds:schemaRef ds:uri="http://schemas.microsoft.com/office/infopath/2007/PartnerControls"/>
    <ds:schemaRef ds:uri="http://schemas.microsoft.com/office/2006/documentManagement/types"/>
    <ds:schemaRef ds:uri="483ddff2-9b2b-4368-b8cd-378ac60c41e5"/>
    <ds:schemaRef ds:uri="2806535e-7ac9-4681-931d-eae1e470afd3"/>
    <ds:schemaRef ds:uri="http://purl.org/dc/dcmitype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terms/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100CDBBB-1FB2-4CEC-ACE8-A3FFC83DF0A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2132</TotalTime>
  <Words>4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4_Office Theme</vt:lpstr>
      <vt:lpstr>5_Office Theme</vt:lpstr>
      <vt:lpstr>6_Office Theme</vt:lpstr>
      <vt:lpstr>7_Office Theme</vt:lpstr>
      <vt:lpstr>SPEAKER</vt:lpstr>
      <vt:lpstr>TITLE OF TALK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Pelstring</dc:creator>
  <cp:lastModifiedBy>Lauren Myers</cp:lastModifiedBy>
  <cp:revision>6</cp:revision>
  <dcterms:created xsi:type="dcterms:W3CDTF">2018-08-27T19:31:52Z</dcterms:created>
  <dcterms:modified xsi:type="dcterms:W3CDTF">2025-04-14T23:16:32Z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0x010100DDD5356F4572DA4BB020FBD7BC2DEB8E</vt:lpwstr>
  </property>
  <property fmtid="{D5CDD505-2E9C-101B-9397-08002B2CF9AE}" pid="3" name="MediaServiceImageTags">
    <vt:lpwstr/>
  </property>
  <property fmtid="{D5CDD505-2E9C-101B-9397-08002B2CF9AE}" pid="4" name="_dlc_DocIdItemGuid">
    <vt:lpwstr>1fe40541-7dc0-47a8-aead-16e2681444ba</vt:lpwstr>
  </property>
</Properties>
</file>