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5"/>
    <p:sldMasterId id="2147483684" r:id="rId6"/>
    <p:sldMasterId id="2147483686" r:id="rId7"/>
    <p:sldMasterId id="2147483688" r:id="rId8"/>
  </p:sldMasterIdLst>
  <p:handoutMasterIdLst>
    <p:handoutMasterId r:id="rId12"/>
  </p:handoutMasterIdLst>
  <p:sldIdLst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F1E"/>
    <a:srgbClr val="192857"/>
    <a:srgbClr val="FC9F5D"/>
    <a:srgbClr val="FFD670"/>
    <a:srgbClr val="252629"/>
    <a:srgbClr val="7A2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81743-F713-484B-82B9-B72EC3787D0F}" v="19" dt="2024-05-14T21:06:08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574438-8B36-4EE3-AD42-A9B6F9EA1A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21930-80B9-4184-B5A0-457D111ED8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466B0-FD92-439C-8993-3DDCE782886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544DB-BC28-4CFB-9362-0ACC3A9C8F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DD4E6-E94B-46B5-9C86-B4172D5C7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DA7F4-0AB8-4699-B418-5085A137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25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9F39-FDB7-4121-9C5E-93DAA47E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6"/>
            <a:ext cx="10515600" cy="1272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A222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B46B-B8B7-46F0-9E3F-C2A6D108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365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176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9F39-FDB7-4121-9C5E-93DAA47E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6"/>
            <a:ext cx="10515600" cy="1272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A222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B46B-B8B7-46F0-9E3F-C2A6D108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365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58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9F39-FDB7-4121-9C5E-93DAA47E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6"/>
            <a:ext cx="10515600" cy="1272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A222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B46B-B8B7-46F0-9E3F-C2A6D108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365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02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9F39-FDB7-4121-9C5E-93DAA47E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276"/>
            <a:ext cx="10515600" cy="12722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7A222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B46B-B8B7-46F0-9E3F-C2A6D1081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3486"/>
            <a:ext cx="10515600" cy="3650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43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DC340901-F157-B0FD-38A2-CB6C4E686B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9" b="23771"/>
          <a:stretch/>
        </p:blipFill>
        <p:spPr>
          <a:xfrm>
            <a:off x="3555474" y="4244196"/>
            <a:ext cx="5419442" cy="11242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176150-6249-D6B9-4E1B-ADFA0F657BF5}"/>
              </a:ext>
            </a:extLst>
          </p:cNvPr>
          <p:cNvSpPr txBox="1"/>
          <p:nvPr userDrawn="1"/>
        </p:nvSpPr>
        <p:spPr>
          <a:xfrm>
            <a:off x="469270" y="6176514"/>
            <a:ext cx="8505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D6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ANNUAL WORKSHOP SEPTEMBER 23-26</a:t>
            </a:r>
          </a:p>
        </p:txBody>
      </p:sp>
      <p:pic>
        <p:nvPicPr>
          <p:cNvPr id="7" name="Picture 6" descr="A black and orange text&#10;&#10;Description automatically generated">
            <a:extLst>
              <a:ext uri="{FF2B5EF4-FFF2-40B4-BE49-F238E27FC236}">
                <a16:creationId xmlns:a16="http://schemas.microsoft.com/office/drawing/2014/main" id="{B7A147E1-CF69-2BAD-09FF-AD03F494C23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508" y="5679501"/>
            <a:ext cx="3034492" cy="15172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F751FBC-FC70-A8F4-ADA0-DC7184D5356B}"/>
              </a:ext>
            </a:extLst>
          </p:cNvPr>
          <p:cNvSpPr txBox="1"/>
          <p:nvPr userDrawn="1"/>
        </p:nvSpPr>
        <p:spPr>
          <a:xfrm>
            <a:off x="832275" y="3578571"/>
            <a:ext cx="1086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928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CHARTING A COURSE FOR FLEET EXCELLENCE</a:t>
            </a:r>
          </a:p>
        </p:txBody>
      </p:sp>
    </p:spTree>
    <p:extLst>
      <p:ext uri="{BB962C8B-B14F-4D97-AF65-F5344CB8AC3E}">
        <p14:creationId xmlns:p14="http://schemas.microsoft.com/office/powerpoint/2010/main" val="153352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ar with an umbrella on it&#10;&#10;Description automatically generated">
            <a:extLst>
              <a:ext uri="{FF2B5EF4-FFF2-40B4-BE49-F238E27FC236}">
                <a16:creationId xmlns:a16="http://schemas.microsoft.com/office/drawing/2014/main" id="{7F9D9219-B5D3-49BA-BC91-537C7A4F7FC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2CF1E713-3A70-3ED8-8D41-61FA1E93A7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5" b="23771"/>
          <a:stretch/>
        </p:blipFill>
        <p:spPr>
          <a:xfrm>
            <a:off x="3555474" y="1740740"/>
            <a:ext cx="5419442" cy="10725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0B23CC-DE6F-D9E1-2AFA-B496E46C49CF}"/>
              </a:ext>
            </a:extLst>
          </p:cNvPr>
          <p:cNvSpPr txBox="1"/>
          <p:nvPr userDrawn="1"/>
        </p:nvSpPr>
        <p:spPr>
          <a:xfrm>
            <a:off x="469270" y="6219646"/>
            <a:ext cx="8505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D6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ANNUAL WORKSHOP SEPTEMBER 23-26</a:t>
            </a:r>
          </a:p>
        </p:txBody>
      </p:sp>
      <p:pic>
        <p:nvPicPr>
          <p:cNvPr id="7" name="Picture 6" descr="A black and orange text&#10;&#10;Description automatically generated">
            <a:extLst>
              <a:ext uri="{FF2B5EF4-FFF2-40B4-BE49-F238E27FC236}">
                <a16:creationId xmlns:a16="http://schemas.microsoft.com/office/drawing/2014/main" id="{7DFE2F7D-4F91-0ED9-A41B-63E8DA59198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508" y="5722633"/>
            <a:ext cx="3034492" cy="15172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D90417-7817-8F25-7811-B4B92A11234C}"/>
              </a:ext>
            </a:extLst>
          </p:cNvPr>
          <p:cNvSpPr txBox="1"/>
          <p:nvPr userDrawn="1"/>
        </p:nvSpPr>
        <p:spPr>
          <a:xfrm>
            <a:off x="698913" y="286969"/>
            <a:ext cx="1113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928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CHARTING A COURSE FOR FLEET EXCELLENCE</a:t>
            </a:r>
          </a:p>
        </p:txBody>
      </p:sp>
    </p:spTree>
    <p:extLst>
      <p:ext uri="{BB962C8B-B14F-4D97-AF65-F5344CB8AC3E}">
        <p14:creationId xmlns:p14="http://schemas.microsoft.com/office/powerpoint/2010/main" val="161459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an umbrella on a car&#10;&#10;Description automatically generated">
            <a:extLst>
              <a:ext uri="{FF2B5EF4-FFF2-40B4-BE49-F238E27FC236}">
                <a16:creationId xmlns:a16="http://schemas.microsoft.com/office/drawing/2014/main" id="{8E5E0AF5-4DD4-B036-FA0F-37BF52AE66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339BA9BD-062C-1220-9E0F-D28129C6DD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5" b="23771"/>
          <a:stretch/>
        </p:blipFill>
        <p:spPr>
          <a:xfrm>
            <a:off x="8626132" y="5482863"/>
            <a:ext cx="3744148" cy="7409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28E35B-923A-8BBA-6CCC-E68D61978B98}"/>
              </a:ext>
            </a:extLst>
          </p:cNvPr>
          <p:cNvSpPr txBox="1"/>
          <p:nvPr userDrawn="1"/>
        </p:nvSpPr>
        <p:spPr>
          <a:xfrm>
            <a:off x="227730" y="6306868"/>
            <a:ext cx="850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D6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ANNUAL WORKSHOP SEPTEMBER 23-26</a:t>
            </a:r>
          </a:p>
        </p:txBody>
      </p:sp>
      <p:pic>
        <p:nvPicPr>
          <p:cNvPr id="6" name="Picture 5" descr="A black and orange text&#10;&#10;Description automatically generated">
            <a:extLst>
              <a:ext uri="{FF2B5EF4-FFF2-40B4-BE49-F238E27FC236}">
                <a16:creationId xmlns:a16="http://schemas.microsoft.com/office/drawing/2014/main" id="{9865FD80-22E0-7CC3-389F-04B538C022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53" y="5344363"/>
            <a:ext cx="2848339" cy="14241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30865E-0DB7-483E-90BB-4C4DC8BF1E35}"/>
              </a:ext>
            </a:extLst>
          </p:cNvPr>
          <p:cNvSpPr txBox="1"/>
          <p:nvPr userDrawn="1"/>
        </p:nvSpPr>
        <p:spPr>
          <a:xfrm>
            <a:off x="7200784" y="6330129"/>
            <a:ext cx="522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46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Charting A Course For Fleet Excellence</a:t>
            </a:r>
          </a:p>
        </p:txBody>
      </p:sp>
    </p:spTree>
    <p:extLst>
      <p:ext uri="{BB962C8B-B14F-4D97-AF65-F5344CB8AC3E}">
        <p14:creationId xmlns:p14="http://schemas.microsoft.com/office/powerpoint/2010/main" val="165516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an umbrella on a truck&#10;&#10;Description automatically generated">
            <a:extLst>
              <a:ext uri="{FF2B5EF4-FFF2-40B4-BE49-F238E27FC236}">
                <a16:creationId xmlns:a16="http://schemas.microsoft.com/office/drawing/2014/main" id="{2F9CFE92-2CF3-5CFA-FD72-3CFD6D5787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46E3C850-0511-FB39-A8F4-9475FB4D6C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5" b="23771"/>
          <a:stretch/>
        </p:blipFill>
        <p:spPr>
          <a:xfrm>
            <a:off x="8626132" y="5482863"/>
            <a:ext cx="3744148" cy="7409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59900C-FD05-6A08-EE9E-028A124EAFAC}"/>
              </a:ext>
            </a:extLst>
          </p:cNvPr>
          <p:cNvSpPr txBox="1"/>
          <p:nvPr userDrawn="1"/>
        </p:nvSpPr>
        <p:spPr>
          <a:xfrm>
            <a:off x="227730" y="6306868"/>
            <a:ext cx="8505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D6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ANNUAL WORKSHOP SEPTEMBER 23-26</a:t>
            </a:r>
          </a:p>
        </p:txBody>
      </p:sp>
      <p:pic>
        <p:nvPicPr>
          <p:cNvPr id="6" name="Picture 5" descr="A black and orange text&#10;&#10;Description automatically generated">
            <a:extLst>
              <a:ext uri="{FF2B5EF4-FFF2-40B4-BE49-F238E27FC236}">
                <a16:creationId xmlns:a16="http://schemas.microsoft.com/office/drawing/2014/main" id="{37D69AA4-EA15-C218-80ED-38CCCF98BB2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53" y="5344363"/>
            <a:ext cx="2848339" cy="14241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18897B-C6C0-15D2-6873-A064DC875CC8}"/>
              </a:ext>
            </a:extLst>
          </p:cNvPr>
          <p:cNvSpPr txBox="1"/>
          <p:nvPr userDrawn="1"/>
        </p:nvSpPr>
        <p:spPr>
          <a:xfrm>
            <a:off x="7200784" y="6330129"/>
            <a:ext cx="5227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46F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Charting A Course For Fleet Excellence</a:t>
            </a:r>
          </a:p>
        </p:txBody>
      </p:sp>
    </p:spTree>
    <p:extLst>
      <p:ext uri="{BB962C8B-B14F-4D97-AF65-F5344CB8AC3E}">
        <p14:creationId xmlns:p14="http://schemas.microsoft.com/office/powerpoint/2010/main" val="15561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A2809E2-E974-102B-336A-D842D4CC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6436"/>
            <a:ext cx="10515600" cy="127220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</a:rPr>
              <a:t>SPEAKER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2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155358-1546-0326-21BC-3A16E5EC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1814A-3282-6C64-FE21-B73510CD1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C1DB77-3110-A7E3-A9CA-2954B47C6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EAC1B-1EC7-0E11-9581-865D66D68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73899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D5356F4572DA4BB020FBD7BC2DEB8E" ma:contentTypeVersion="18" ma:contentTypeDescription="Create a new document." ma:contentTypeScope="" ma:versionID="0758502c8d0ba6f78f14ac0262a43c21">
  <xsd:schema xmlns:xsd="http://www.w3.org/2001/XMLSchema" xmlns:xs="http://www.w3.org/2001/XMLSchema" xmlns:p="http://schemas.microsoft.com/office/2006/metadata/properties" xmlns:ns2="483ddff2-9b2b-4368-b8cd-378ac60c41e5" xmlns:ns3="2806535e-7ac9-4681-931d-eae1e470afd3" targetNamespace="http://schemas.microsoft.com/office/2006/metadata/properties" ma:root="true" ma:fieldsID="2d8096c2a1c82ab54747ad971a59ac59" ns2:_="" ns3:_="">
    <xsd:import namespace="483ddff2-9b2b-4368-b8cd-378ac60c41e5"/>
    <xsd:import namespace="2806535e-7ac9-4681-931d-eae1e470af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9be6f66-3e0c-428f-969d-6094a384d721}" ma:internalName="TaxCatchAll" ma:showField="CatchAllData" ma:web="483ddff2-9b2b-4368-b8cd-378ac60c41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6535e-7ac9-4681-931d-eae1e470af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82455f3-2cb7-495f-aa72-87a21e17d2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83ddff2-9b2b-4368-b8cd-378ac60c41e5">AQU3VKAFUFY6-2027484019-892120</_dlc_DocId>
    <_dlc_DocIdUrl xmlns="483ddff2-9b2b-4368-b8cd-378ac60c41e5">
      <Url>https://amr.sharepoint.com/sites/amrfiles/_layouts/15/DocIdRedir.aspx?ID=AQU3VKAFUFY6-2027484019-892120</Url>
      <Description>AQU3VKAFUFY6-2027484019-892120</Description>
    </_dlc_DocIdUrl>
    <TaxCatchAll xmlns="483ddff2-9b2b-4368-b8cd-378ac60c41e5" xsi:nil="true"/>
    <lcf76f155ced4ddcb4097134ff3c332f xmlns="2806535e-7ac9-4681-931d-eae1e470afd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00CDBBB-1FB2-4CEC-ACE8-A3FFC83DF0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A88002-87A8-4371-8DDF-AA98A868796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14317E2-675A-4BBD-8F1A-7452F57C2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ddff2-9b2b-4368-b8cd-378ac60c41e5"/>
    <ds:schemaRef ds:uri="2806535e-7ac9-4681-931d-eae1e470af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50DC8D3-130D-4116-AECA-0D79227EA44F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  <ds:schemaRef ds:uri="2806535e-7ac9-4681-931d-eae1e470afd3"/>
    <ds:schemaRef ds:uri="483ddff2-9b2b-4368-b8cd-378ac60c41e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4_Office Theme</vt:lpstr>
      <vt:lpstr>5_Office Theme</vt:lpstr>
      <vt:lpstr>6_Office Theme</vt:lpstr>
      <vt:lpstr>7_Office Theme</vt:lpstr>
      <vt:lpstr>SPEAKER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Pelstring</dc:creator>
  <cp:lastModifiedBy>Lauren Myers</cp:lastModifiedBy>
  <cp:revision>6</cp:revision>
  <dcterms:created xsi:type="dcterms:W3CDTF">2018-08-27T19:31:52Z</dcterms:created>
  <dcterms:modified xsi:type="dcterms:W3CDTF">2024-05-21T22:05:55Z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0x010100DDD5356F4572DA4BB020FBD7BC2DEB8E</vt:lpwstr>
  </property>
  <property fmtid="{D5CDD505-2E9C-101B-9397-08002B2CF9AE}" pid="3" name="MediaServiceImageTags">
    <vt:lpwstr/>
  </property>
  <property fmtid="{D5CDD505-2E9C-101B-9397-08002B2CF9AE}" pid="4" name="_dlc_DocIdItemGuid">
    <vt:lpwstr>6dcfa072-51b2-4aa4-aaa7-60f82ccb737f</vt:lpwstr>
  </property>
</Properties>
</file>