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slideLayouts/slideLayout3.xml" ContentType="application/vnd.openxmlformats-officedocument.presentationml.slideLayout+xml"/>
  <Override PartName="/ppt/theme/theme3.xml" ContentType="application/vnd.openxmlformats-officedocument.theme+xml"/>
  <Override PartName="/ppt/slideLayouts/slideLayout4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0" r:id="rId5"/>
    <p:sldMasterId id="2147483684" r:id="rId6"/>
    <p:sldMasterId id="2147483686" r:id="rId7"/>
    <p:sldMasterId id="2147483688" r:id="rId8"/>
  </p:sldMasterIdLst>
  <p:handoutMasterIdLst>
    <p:handoutMasterId r:id="rId12"/>
  </p:handoutMasterIdLst>
  <p:sldIdLst>
    <p:sldId id="262" r:id="rId9"/>
    <p:sldId id="263" r:id="rId10"/>
    <p:sldId id="264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46F1E"/>
    <a:srgbClr val="192857"/>
    <a:srgbClr val="FC9F5D"/>
    <a:srgbClr val="FFD670"/>
    <a:srgbClr val="252629"/>
    <a:srgbClr val="7A222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B881743-F713-484B-82B9-B72EC3787D0F}" v="19" dt="2024-05-14T21:06:08.78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1" autoAdjust="0"/>
    <p:restoredTop sz="94660"/>
  </p:normalViewPr>
  <p:slideViewPr>
    <p:cSldViewPr snapToGrid="0">
      <p:cViewPr varScale="1">
        <p:scale>
          <a:sx n="77" d="100"/>
          <a:sy n="77" d="100"/>
        </p:scale>
        <p:origin x="228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2" d="100"/>
          <a:sy n="52" d="100"/>
        </p:scale>
        <p:origin x="2934" y="7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Master" Target="slideMasters/slideMaster3.xml"/><Relationship Id="rId12" Type="http://schemas.openxmlformats.org/officeDocument/2006/relationships/handoutMaster" Target="handoutMasters/handoutMaster1.xml"/><Relationship Id="rId17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2.xml"/><Relationship Id="rId11" Type="http://schemas.openxmlformats.org/officeDocument/2006/relationships/slide" Target="slides/slide3.xml"/><Relationship Id="rId5" Type="http://schemas.openxmlformats.org/officeDocument/2006/relationships/slideMaster" Target="slideMasters/slideMaster1.xml"/><Relationship Id="rId15" Type="http://schemas.openxmlformats.org/officeDocument/2006/relationships/theme" Target="theme/theme1.xml"/><Relationship Id="rId10" Type="http://schemas.openxmlformats.org/officeDocument/2006/relationships/slide" Target="slides/slide2.xml"/><Relationship Id="rId4" Type="http://schemas.openxmlformats.org/officeDocument/2006/relationships/customXml" Target="../customXml/item4.xml"/><Relationship Id="rId9" Type="http://schemas.openxmlformats.org/officeDocument/2006/relationships/slide" Target="slides/slide1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E9574438-8B36-4EE3-AD42-A9B6F9EA1A2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7721930-80B9-4184-B5A0-457D111ED840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7466B0-FD92-439C-8993-3DDCE782886E}" type="datetimeFigureOut">
              <a:rPr lang="en-US" smtClean="0"/>
              <a:t>5/21/2024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AC544DB-BC28-4CFB-9362-0ACC3A9C8F00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11DD4E6-E94B-46B5-9C86-B4172D5C797A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DDA7F4-0AB8-4699-B418-5085A137CB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112523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649F39-FDB7-4121-9C5E-93DAA47E18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72276"/>
            <a:ext cx="10515600" cy="127220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rgbClr val="7A222F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3DB46B-B8B7-46F0-9E3F-C2A6D10813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63486"/>
            <a:ext cx="10515600" cy="365002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2617687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649F39-FDB7-4121-9C5E-93DAA47E18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72276"/>
            <a:ext cx="10515600" cy="127220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rgbClr val="7A222F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3DB46B-B8B7-46F0-9E3F-C2A6D10813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63486"/>
            <a:ext cx="10515600" cy="365002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5815883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649F39-FDB7-4121-9C5E-93DAA47E18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72276"/>
            <a:ext cx="10515600" cy="127220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rgbClr val="7A222F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3DB46B-B8B7-46F0-9E3F-C2A6D10813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63486"/>
            <a:ext cx="10515600" cy="365002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9800258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649F39-FDB7-4121-9C5E-93DAA47E18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72276"/>
            <a:ext cx="10515600" cy="127220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rgbClr val="7A222F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3DB46B-B8B7-46F0-9E3F-C2A6D10813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63486"/>
            <a:ext cx="10515600" cy="365002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1724389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white text on a black background&#10;&#10;Description automatically generated">
            <a:extLst>
              <a:ext uri="{FF2B5EF4-FFF2-40B4-BE49-F238E27FC236}">
                <a16:creationId xmlns:a16="http://schemas.microsoft.com/office/drawing/2014/main" id="{DC340901-F157-B0FD-38A2-CB6C4E686B7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4399" b="23771"/>
          <a:stretch/>
        </p:blipFill>
        <p:spPr>
          <a:xfrm>
            <a:off x="3555474" y="4244196"/>
            <a:ext cx="5419442" cy="1124287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13176150-6249-D6B9-4E1B-ADFA0F657BF5}"/>
              </a:ext>
            </a:extLst>
          </p:cNvPr>
          <p:cNvSpPr txBox="1"/>
          <p:nvPr userDrawn="1"/>
        </p:nvSpPr>
        <p:spPr>
          <a:xfrm>
            <a:off x="469270" y="6176514"/>
            <a:ext cx="850564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FFD67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2024 ANNUAL WORKSHOP SEPTEMBER 23-26</a:t>
            </a:r>
          </a:p>
        </p:txBody>
      </p:sp>
      <p:pic>
        <p:nvPicPr>
          <p:cNvPr id="7" name="Picture 6" descr="A black and orange text&#10;&#10;Description automatically generated">
            <a:extLst>
              <a:ext uri="{FF2B5EF4-FFF2-40B4-BE49-F238E27FC236}">
                <a16:creationId xmlns:a16="http://schemas.microsoft.com/office/drawing/2014/main" id="{B7A147E1-CF69-2BAD-09FF-AD03F494C23C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7508" y="5679501"/>
            <a:ext cx="3034492" cy="1517246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5F751FBC-FC70-A8F4-ADA0-DC7184D5356B}"/>
              </a:ext>
            </a:extLst>
          </p:cNvPr>
          <p:cNvSpPr txBox="1"/>
          <p:nvPr userDrawn="1"/>
        </p:nvSpPr>
        <p:spPr>
          <a:xfrm>
            <a:off x="832275" y="3578571"/>
            <a:ext cx="108658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rgbClr val="19285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CHARTING A COURSE FOR FLEET EXCELLENCE</a:t>
            </a:r>
          </a:p>
        </p:txBody>
      </p:sp>
    </p:spTree>
    <p:extLst>
      <p:ext uri="{BB962C8B-B14F-4D97-AF65-F5344CB8AC3E}">
        <p14:creationId xmlns:p14="http://schemas.microsoft.com/office/powerpoint/2010/main" val="15335216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car with an umbrella on it&#10;&#10;Description automatically generated">
            <a:extLst>
              <a:ext uri="{FF2B5EF4-FFF2-40B4-BE49-F238E27FC236}">
                <a16:creationId xmlns:a16="http://schemas.microsoft.com/office/drawing/2014/main" id="{7F9D9219-B5D3-49BA-BC91-537C7A4F7FCA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5" name="Picture 4" descr="A white text on a black background&#10;&#10;Description automatically generated">
            <a:extLst>
              <a:ext uri="{FF2B5EF4-FFF2-40B4-BE49-F238E27FC236}">
                <a16:creationId xmlns:a16="http://schemas.microsoft.com/office/drawing/2014/main" id="{2CF1E713-3A70-3ED8-8D41-61FA1E93A72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6785" b="23771"/>
          <a:stretch/>
        </p:blipFill>
        <p:spPr>
          <a:xfrm>
            <a:off x="3555474" y="1740740"/>
            <a:ext cx="5419442" cy="1072528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180B23CC-DE6F-D9E1-2AFA-B496E46C49CF}"/>
              </a:ext>
            </a:extLst>
          </p:cNvPr>
          <p:cNvSpPr txBox="1"/>
          <p:nvPr userDrawn="1"/>
        </p:nvSpPr>
        <p:spPr>
          <a:xfrm>
            <a:off x="469270" y="6219646"/>
            <a:ext cx="850564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FFD67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2024 ANNUAL WORKSHOP SEPTEMBER 23-26</a:t>
            </a:r>
          </a:p>
        </p:txBody>
      </p:sp>
      <p:pic>
        <p:nvPicPr>
          <p:cNvPr id="7" name="Picture 6" descr="A black and orange text&#10;&#10;Description automatically generated">
            <a:extLst>
              <a:ext uri="{FF2B5EF4-FFF2-40B4-BE49-F238E27FC236}">
                <a16:creationId xmlns:a16="http://schemas.microsoft.com/office/drawing/2014/main" id="{7DFE2F7D-4F91-0ED9-A41B-63E8DA591986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7508" y="5722633"/>
            <a:ext cx="3034492" cy="1517246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9ED90417-7817-8F25-7811-B4B92A11234C}"/>
              </a:ext>
            </a:extLst>
          </p:cNvPr>
          <p:cNvSpPr txBox="1"/>
          <p:nvPr userDrawn="1"/>
        </p:nvSpPr>
        <p:spPr>
          <a:xfrm>
            <a:off x="698913" y="286969"/>
            <a:ext cx="1113256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rgbClr val="19285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CHARTING A COURSE FOR FLEET EXCELLENCE</a:t>
            </a:r>
          </a:p>
        </p:txBody>
      </p:sp>
    </p:spTree>
    <p:extLst>
      <p:ext uri="{BB962C8B-B14F-4D97-AF65-F5344CB8AC3E}">
        <p14:creationId xmlns:p14="http://schemas.microsoft.com/office/powerpoint/2010/main" val="16145955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erson with an umbrella on a car&#10;&#10;Description automatically generated">
            <a:extLst>
              <a:ext uri="{FF2B5EF4-FFF2-40B4-BE49-F238E27FC236}">
                <a16:creationId xmlns:a16="http://schemas.microsoft.com/office/drawing/2014/main" id="{8E5E0AF5-4DD4-B036-FA0F-37BF52AE661D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4" name="Picture 3" descr="A white text on a black background&#10;&#10;Description automatically generated">
            <a:extLst>
              <a:ext uri="{FF2B5EF4-FFF2-40B4-BE49-F238E27FC236}">
                <a16:creationId xmlns:a16="http://schemas.microsoft.com/office/drawing/2014/main" id="{339BA9BD-062C-1220-9E0F-D28129C6DDB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6785" b="23771"/>
          <a:stretch/>
        </p:blipFill>
        <p:spPr>
          <a:xfrm>
            <a:off x="8626132" y="5482863"/>
            <a:ext cx="3744148" cy="740981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7A28E35B-923A-8BBA-6CCC-E68D61978B98}"/>
              </a:ext>
            </a:extLst>
          </p:cNvPr>
          <p:cNvSpPr txBox="1"/>
          <p:nvPr userDrawn="1"/>
        </p:nvSpPr>
        <p:spPr>
          <a:xfrm>
            <a:off x="227730" y="6306868"/>
            <a:ext cx="85056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D67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2024 ANNUAL WORKSHOP SEPTEMBER 23-26</a:t>
            </a:r>
          </a:p>
        </p:txBody>
      </p:sp>
      <p:pic>
        <p:nvPicPr>
          <p:cNvPr id="6" name="Picture 5" descr="A black and orange text&#10;&#10;Description automatically generated">
            <a:extLst>
              <a:ext uri="{FF2B5EF4-FFF2-40B4-BE49-F238E27FC236}">
                <a16:creationId xmlns:a16="http://schemas.microsoft.com/office/drawing/2014/main" id="{9865FD80-22E0-7CC3-389F-04B538C02290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80553" y="5344363"/>
            <a:ext cx="2848339" cy="142417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3030865E-0DB7-483E-90BB-4C4DC8BF1E35}"/>
              </a:ext>
            </a:extLst>
          </p:cNvPr>
          <p:cNvSpPr txBox="1"/>
          <p:nvPr userDrawn="1"/>
        </p:nvSpPr>
        <p:spPr>
          <a:xfrm>
            <a:off x="7200784" y="6330129"/>
            <a:ext cx="52274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b="1" dirty="0">
                <a:solidFill>
                  <a:srgbClr val="F46F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Charting A Course For Fleet Excellence</a:t>
            </a:r>
          </a:p>
        </p:txBody>
      </p:sp>
    </p:spTree>
    <p:extLst>
      <p:ext uri="{BB962C8B-B14F-4D97-AF65-F5344CB8AC3E}">
        <p14:creationId xmlns:p14="http://schemas.microsoft.com/office/powerpoint/2010/main" val="16551663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erson with an umbrella on a truck&#10;&#10;Description automatically generated">
            <a:extLst>
              <a:ext uri="{FF2B5EF4-FFF2-40B4-BE49-F238E27FC236}">
                <a16:creationId xmlns:a16="http://schemas.microsoft.com/office/drawing/2014/main" id="{2F9CFE92-2CF3-5CFA-FD72-3CFD6D578741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4" name="Picture 3" descr="A white text on a black background&#10;&#10;Description automatically generated">
            <a:extLst>
              <a:ext uri="{FF2B5EF4-FFF2-40B4-BE49-F238E27FC236}">
                <a16:creationId xmlns:a16="http://schemas.microsoft.com/office/drawing/2014/main" id="{46E3C850-0511-FB39-A8F4-9475FB4D6CF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6785" b="23771"/>
          <a:stretch/>
        </p:blipFill>
        <p:spPr>
          <a:xfrm>
            <a:off x="8626132" y="5482863"/>
            <a:ext cx="3744148" cy="740981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7059900C-FD05-6A08-EE9E-028A124EAFAC}"/>
              </a:ext>
            </a:extLst>
          </p:cNvPr>
          <p:cNvSpPr txBox="1"/>
          <p:nvPr userDrawn="1"/>
        </p:nvSpPr>
        <p:spPr>
          <a:xfrm>
            <a:off x="227730" y="6306868"/>
            <a:ext cx="85056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D67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2024 ANNUAL WORKSHOP SEPTEMBER 23-26</a:t>
            </a:r>
          </a:p>
        </p:txBody>
      </p:sp>
      <p:pic>
        <p:nvPicPr>
          <p:cNvPr id="6" name="Picture 5" descr="A black and orange text&#10;&#10;Description automatically generated">
            <a:extLst>
              <a:ext uri="{FF2B5EF4-FFF2-40B4-BE49-F238E27FC236}">
                <a16:creationId xmlns:a16="http://schemas.microsoft.com/office/drawing/2014/main" id="{37D69AA4-EA15-C218-80ED-38CCCF98BB27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80553" y="5344363"/>
            <a:ext cx="2848339" cy="142417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6718897B-C6C0-15D2-6873-A064DC875CC8}"/>
              </a:ext>
            </a:extLst>
          </p:cNvPr>
          <p:cNvSpPr txBox="1"/>
          <p:nvPr userDrawn="1"/>
        </p:nvSpPr>
        <p:spPr>
          <a:xfrm>
            <a:off x="7200784" y="6330129"/>
            <a:ext cx="52274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b="1" dirty="0">
                <a:solidFill>
                  <a:srgbClr val="F46F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Charting A Course For Fleet Excellence</a:t>
            </a:r>
          </a:p>
        </p:txBody>
      </p:sp>
    </p:spTree>
    <p:extLst>
      <p:ext uri="{BB962C8B-B14F-4D97-AF65-F5344CB8AC3E}">
        <p14:creationId xmlns:p14="http://schemas.microsoft.com/office/powerpoint/2010/main" val="15561570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6A2809E2-E974-102B-336A-D842D4CC4D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976436"/>
            <a:ext cx="10515600" cy="1272209"/>
          </a:xfrm>
        </p:spPr>
        <p:txBody>
          <a:bodyPr>
            <a:normAutofit/>
          </a:bodyPr>
          <a:lstStyle/>
          <a:p>
            <a:pPr algn="ctr"/>
            <a:r>
              <a:rPr lang="en-US" sz="6000" dirty="0">
                <a:solidFill>
                  <a:srgbClr val="002060"/>
                </a:solidFill>
              </a:rPr>
              <a:t>SPEAKER</a:t>
            </a:r>
            <a:endParaRPr lang="en-US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43247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70155358-1546-0326-21BC-3A16E5EC57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391814A-3282-6C64-FE21-B73510CD11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921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2AC1DB77-3110-A7E3-A9CA-2954B47C6B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35EAC1B-1EC7-0E11-9581-865D66D688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4073899"/>
      </p:ext>
    </p:extLst>
  </p:cSld>
  <p:clrMapOvr>
    <a:masterClrMapping/>
  </p:clrMapOvr>
</p:sld>
</file>

<file path=ppt/theme/theme1.xml><?xml version="1.0" encoding="utf-8"?>
<a:theme xmlns:a="http://schemas.openxmlformats.org/drawingml/2006/main" name="4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5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6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7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DD5356F4572DA4BB020FBD7BC2DEB8E" ma:contentTypeVersion="18" ma:contentTypeDescription="Create a new document." ma:contentTypeScope="" ma:versionID="0758502c8d0ba6f78f14ac0262a43c21">
  <xsd:schema xmlns:xsd="http://www.w3.org/2001/XMLSchema" xmlns:xs="http://www.w3.org/2001/XMLSchema" xmlns:p="http://schemas.microsoft.com/office/2006/metadata/properties" xmlns:ns2="483ddff2-9b2b-4368-b8cd-378ac60c41e5" xmlns:ns3="2806535e-7ac9-4681-931d-eae1e470afd3" targetNamespace="http://schemas.microsoft.com/office/2006/metadata/properties" ma:root="true" ma:fieldsID="2d8096c2a1c82ab54747ad971a59ac59" ns2:_="" ns3:_="">
    <xsd:import namespace="483ddff2-9b2b-4368-b8cd-378ac60c41e5"/>
    <xsd:import namespace="2806535e-7ac9-4681-931d-eae1e470afd3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Location" minOccurs="0"/>
                <xsd:element ref="ns3:MediaServiceGenerationTime" minOccurs="0"/>
                <xsd:element ref="ns3:MediaServiceEventHashCode" minOccurs="0"/>
                <xsd:element ref="ns2:SharedWithUsers" minOccurs="0"/>
                <xsd:element ref="ns2:SharedWithDetails" minOccurs="0"/>
                <xsd:element ref="ns3:MediaServiceAutoKeyPoints" minOccurs="0"/>
                <xsd:element ref="ns3:MediaServiceKeyPoints" minOccurs="0"/>
                <xsd:element ref="ns3:MediaLengthInSeconds" minOccurs="0"/>
                <xsd:element ref="ns3:lcf76f155ced4ddcb4097134ff3c332f" minOccurs="0"/>
                <xsd:element ref="ns2:TaxCatchAll" minOccurs="0"/>
                <xsd:element ref="ns3:MediaServiceObjectDetectorVersion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3ddff2-9b2b-4368-b8cd-378ac60c41e5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SharedWithUsers" ma:index="1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6" nillable="true" ma:displayName="Taxonomy Catch All Column" ma:hidden="true" ma:list="{39be6f66-3e0c-428f-969d-6094a384d721}" ma:internalName="TaxCatchAll" ma:showField="CatchAllData" ma:web="483ddff2-9b2b-4368-b8cd-378ac60c41e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806535e-7ac9-4681-931d-eae1e470afd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6" nillable="true" ma:displayName="Location" ma:internalName="MediaServiceLocation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21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2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3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5" nillable="true" ma:taxonomy="true" ma:internalName="lcf76f155ced4ddcb4097134ff3c332f" ma:taxonomyFieldName="MediaServiceImageTags" ma:displayName="Image Tags" ma:readOnly="false" ma:fieldId="{5cf76f15-5ced-4ddc-b409-7134ff3c332f}" ma:taxonomyMulti="true" ma:sspId="982455f3-2cb7-495f-aa72-87a21e17d258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7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8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483ddff2-9b2b-4368-b8cd-378ac60c41e5">AQU3VKAFUFY6-2027484019-892120</_dlc_DocId>
    <_dlc_DocIdUrl xmlns="483ddff2-9b2b-4368-b8cd-378ac60c41e5">
      <Url>https://amr.sharepoint.com/sites/amrfiles/_layouts/15/DocIdRedir.aspx?ID=AQU3VKAFUFY6-2027484019-892120</Url>
      <Description>AQU3VKAFUFY6-2027484019-892120</Description>
    </_dlc_DocIdUrl>
    <TaxCatchAll xmlns="483ddff2-9b2b-4368-b8cd-378ac60c41e5" xsi:nil="true"/>
    <lcf76f155ced4ddcb4097134ff3c332f xmlns="2806535e-7ac9-4681-931d-eae1e470afd3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100CDBBB-1FB2-4CEC-ACE8-A3FFC83DF0A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4A88002-87A8-4371-8DDF-AA98A8687968}">
  <ds:schemaRefs>
    <ds:schemaRef ds:uri="http://schemas.microsoft.com/sharepoint/events"/>
  </ds:schemaRefs>
</ds:datastoreItem>
</file>

<file path=customXml/itemProps3.xml><?xml version="1.0" encoding="utf-8"?>
<ds:datastoreItem xmlns:ds="http://schemas.openxmlformats.org/officeDocument/2006/customXml" ds:itemID="{014317E2-675A-4BBD-8F1A-7452F57C2BF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83ddff2-9b2b-4368-b8cd-378ac60c41e5"/>
    <ds:schemaRef ds:uri="2806535e-7ac9-4681-931d-eae1e470afd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4.xml><?xml version="1.0" encoding="utf-8"?>
<ds:datastoreItem xmlns:ds="http://schemas.openxmlformats.org/officeDocument/2006/customXml" ds:itemID="{350DC8D3-130D-4116-AECA-0D79227EA44F}">
  <ds:schemaRefs>
    <ds:schemaRef ds:uri="http://purl.org/dc/elements/1.1/"/>
    <ds:schemaRef ds:uri="http://schemas.microsoft.com/office/infopath/2007/PartnerControls"/>
    <ds:schemaRef ds:uri="http://schemas.microsoft.com/office/2006/documentManagement/types"/>
    <ds:schemaRef ds:uri="http://www.w3.org/XML/1998/namespace"/>
    <ds:schemaRef ds:uri="http://schemas.openxmlformats.org/package/2006/metadata/core-properties"/>
    <ds:schemaRef ds:uri="http://schemas.microsoft.com/office/2006/metadata/properties"/>
    <ds:schemaRef ds:uri="http://purl.org/dc/dcmitype/"/>
    <ds:schemaRef ds:uri="http://purl.org/dc/terms/"/>
    <ds:schemaRef ds:uri="2806535e-7ac9-4681-931d-eae1e470afd3"/>
    <ds:schemaRef ds:uri="483ddff2-9b2b-4368-b8cd-378ac60c41e5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2050</TotalTime>
  <Words>1</Words>
  <Application>Microsoft Office PowerPoint</Application>
  <PresentationFormat>Widescreen</PresentationFormat>
  <Paragraphs>1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Calibri</vt:lpstr>
      <vt:lpstr>4_Office Theme</vt:lpstr>
      <vt:lpstr>5_Office Theme</vt:lpstr>
      <vt:lpstr>6_Office Theme</vt:lpstr>
      <vt:lpstr>7_Office Theme</vt:lpstr>
      <vt:lpstr>SPEAKER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Julie Pelstring</dc:creator>
  <cp:lastModifiedBy>Lauren Myers</cp:lastModifiedBy>
  <cp:revision>6</cp:revision>
  <dcterms:created xsi:type="dcterms:W3CDTF">2018-08-27T19:31:52Z</dcterms:created>
  <dcterms:modified xsi:type="dcterms:W3CDTF">2024-05-21T22:05:55Z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0x010100DDD5356F4572DA4BB020FBD7BC2DEB8E</vt:lpwstr>
  </property>
  <property fmtid="{D5CDD505-2E9C-101B-9397-08002B2CF9AE}" pid="3" name="MediaServiceImageTags">
    <vt:lpwstr/>
  </property>
  <property fmtid="{D5CDD505-2E9C-101B-9397-08002B2CF9AE}" pid="4" name="_dlc_DocIdItemGuid">
    <vt:lpwstr>6dcfa072-51b2-4aa4-aaa7-60f82ccb737f</vt:lpwstr>
  </property>
</Properties>
</file>